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206748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865944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южный, юго-западный 5-10 м/с. Температура воздуха ночью 10-12,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2-4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11-13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международного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сотрудничества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 Г./</a:t>
                        </a: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en-US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13865</TotalTime>
  <Words>574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2491</cp:revision>
  <cp:lastPrinted>2021-07-01T03:56:27Z</cp:lastPrinted>
  <dcterms:created xsi:type="dcterms:W3CDTF">2018-03-27T06:03:00Z</dcterms:created>
  <dcterms:modified xsi:type="dcterms:W3CDTF">2022-12-21T06:58:20Z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