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12653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21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Ночью снег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Временами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туман, гололед.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северо-западный 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5-7,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2-4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мороза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7315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14553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2910</cp:revision>
  <cp:lastPrinted>2022-12-21T06:47:29Z</cp:lastPrinted>
  <dcterms:created xsi:type="dcterms:W3CDTF">2018-03-27T06:03:00Z</dcterms:created>
  <dcterms:modified xsi:type="dcterms:W3CDTF">2022-12-21T06:47:40Z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