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10" d="100"/>
          <a:sy n="110" d="100"/>
        </p:scale>
        <p:origin x="-1037" y="8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9536045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ночью снег.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юго-западный 9-14, ночью порывы 18 м/с. Температура воздуха ночью и днем 18-20 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юго-западный 5-10 м/с. Температура воздуха 25-27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0368" y="2060848"/>
            <a:ext cx="4832350" cy="769441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6247345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57029" y="292525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Садуева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15952</TotalTime>
  <Words>639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2602</cp:revision>
  <cp:lastPrinted>2021-07-01T03:56:27Z</cp:lastPrinted>
  <dcterms:created xsi:type="dcterms:W3CDTF">2018-03-27T06:03:00Z</dcterms:created>
  <dcterms:modified xsi:type="dcterms:W3CDTF">2022-12-21T06:40:36Z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