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90376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990628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первой половине ночи снег. Ветер западный 8-13 м/с. Температура воздуха ночью 7-9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1 мороза-1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Амирова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2536</cp:revision>
  <cp:lastPrinted>2021-07-01T03:56:27Z</cp:lastPrinted>
  <dcterms:created xsi:type="dcterms:W3CDTF">2018-03-27T06:03:00Z</dcterms:created>
  <dcterms:modified xsi:type="dcterms:W3CDTF">2022-12-21T06:27:43Z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