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35679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северо-западный 9-14.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5618012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739" y="4334426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02584014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94598" y="4161401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16381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2602</cp:revision>
  <cp:lastPrinted>2021-07-01T03:56:27Z</cp:lastPrinted>
  <dcterms:created xsi:type="dcterms:W3CDTF">2018-03-27T06:03:00Z</dcterms:created>
  <dcterms:modified xsi:type="dcterms:W3CDTF">2022-12-21T09:01:23Z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