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E88C08C-174C-48E3-906E-229B750B1BB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4AAF8-BEF7-4517-AF93-C8DF17E7F5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C285C-68C7-4A16-A084-1C336E439C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B482B-FA83-4105-888D-742A9A3A05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06501-6F8D-4151-8670-A8CF6694E8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2F2DE-4F4E-4AE3-88CE-989A67F470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F1D10-DB8A-49FB-B89D-FFD89EA9A6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0EA70-E9B3-4851-8629-70E040116C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4CF9C-49B4-4FBB-8713-23CA3569A7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7923D-B9F9-4691-9369-0687579673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C09B9-F213-4CC1-905D-818443A07B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0663B-0743-4753-8D4A-AB2F3BE212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A346F6A-42F3-4C64-A813-2303777FEA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355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21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21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22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временами снег, туман, гололед. Ветер северо-западный 2-7 м/с. Температура воздуха ночью 6-8, днем 2-4 мороза.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23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22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23 декабря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</a:t>
            </a:r>
            <a:r>
              <a:rPr lang="kk-KZ" altLang="ru-RU">
                <a:solidFill>
                  <a:schemeClr val="tx1"/>
                </a:solidFill>
              </a:rPr>
              <a:t>облачность, </a:t>
            </a:r>
            <a:r>
              <a:rPr lang="ru-RU" altLang="ru-RU">
                <a:solidFill>
                  <a:schemeClr val="tx1"/>
                </a:solidFill>
              </a:rPr>
              <a:t>временами снег, туман.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10-12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24438" y="2205038"/>
            <a:ext cx="4608512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22, ночью 23 декабря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5175250" y="6430963"/>
          <a:ext cx="4730750" cy="427037"/>
        </p:xfrm>
        <a:graphic>
          <a:graphicData uri="http://schemas.openxmlformats.org/drawingml/2006/table">
            <a:tbl>
              <a:tblPr/>
              <a:tblGrid>
                <a:gridCol w="4730750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</a:t>
            </a:r>
            <a:r>
              <a:rPr lang="en-US" altLang="ru-RU" b="1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 декабря 2022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97463" y="4292600"/>
          <a:ext cx="4489450" cy="2014538"/>
        </p:xfrm>
        <a:graphic>
          <a:graphicData uri="http://schemas.openxmlformats.org/drawingml/2006/table">
            <a:tbl>
              <a:tblPr/>
              <a:tblGrid>
                <a:gridCol w="1816100"/>
                <a:gridCol w="1295400"/>
                <a:gridCol w="1377950"/>
              </a:tblGrid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24438" y="3357563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793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8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8"/>
            <p:cNvSpPr>
              <a:spLocks noChangeArrowheads="1"/>
            </p:cNvSpPr>
            <p:nvPr/>
          </p:nvSpPr>
          <p:spPr bwMode="auto">
            <a:xfrm>
              <a:off x="863593" y="4094902"/>
              <a:ext cx="1473480" cy="100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4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246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Канаева Б.К./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Ибраимов З.Е</a:t>
            </a:r>
            <a:r>
              <a:rPr lang="ru-RU" altLang="ru-RU" sz="1000" b="1" i="1">
                <a:cs typeface="Times New Roman" pitchFamily="18" charset="0"/>
              </a:rPr>
              <a:t>.</a:t>
            </a:r>
            <a:endParaRPr lang="ru-RU" sz="1000" b="1" i="1"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14886</TotalTime>
  <Words>559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2900</cp:revision>
  <cp:lastPrinted>2021-07-01T09:11:30Z</cp:lastPrinted>
  <dcterms:created xsi:type="dcterms:W3CDTF">2018-03-27T06:03:00Z</dcterms:created>
  <dcterms:modified xsi:type="dcterms:W3CDTF">2022-12-21T07:50:03Z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