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>
        <p:scale>
          <a:sx n="110" d="100"/>
          <a:sy n="110" d="100"/>
        </p:scale>
        <p:origin x="-1037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1764774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юго-западный, западный 5-10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небольшой снег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южный 3-8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мороза.</a:t>
            </a:r>
          </a:p>
          <a:p>
            <a:pPr algn="just"/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5369157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15393</TotalTime>
  <Words>546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2572</cp:revision>
  <cp:lastPrinted>2021-07-01T03:56:27Z</cp:lastPrinted>
  <dcterms:created xsi:type="dcterms:W3CDTF">2018-03-27T06:03:00Z</dcterms:created>
  <dcterms:modified xsi:type="dcterms:W3CDTF">2022-12-21T05:20:25Z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