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_pvl@mail.ru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45496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280790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до 21 ч. 22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Ночью снег, метель. Ветер западный 9-14, ночью порывы 15-20 м/с. Температура воздуха ночью 15-17, днем 13-15 мороза.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до 09 ч. 23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28-30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328906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sinop_pvl@mail.ru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18567</TotalTime>
  <Words>638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3019</cp:revision>
  <cp:lastPrinted>2021-11-30T05:55:24Z</cp:lastPrinted>
  <dcterms:created xsi:type="dcterms:W3CDTF">2018-03-27T06:03:00Z</dcterms:created>
  <dcterms:modified xsi:type="dcterms:W3CDTF">2022-12-21T07:02:40Z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