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84" y="-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6213704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и днем 21-23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23-25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7150562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0,773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0,565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0,729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24438" y="2500306"/>
            <a:ext cx="4643437" cy="76944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775472"/>
            <a:chOff x="531522" y="3952355"/>
            <a:chExt cx="4301851" cy="194732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07153255"/>
                </p:ext>
              </p:extLst>
            </p:nvPr>
          </p:nvGraphicFramePr>
          <p:xfrm>
            <a:off x="531522" y="5029039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omp_akm@meteo.kz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Гончарова Л. / Асылбеков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880027085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14333</TotalTime>
  <Words>548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2473</cp:revision>
  <cp:lastPrinted>2021-07-01T03:56:27Z</cp:lastPrinted>
  <dcterms:created xsi:type="dcterms:W3CDTF">2018-03-27T06:03:00Z</dcterms:created>
  <dcterms:modified xsi:type="dcterms:W3CDTF">2022-12-21T08:49:31Z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