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84" y="-3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53207459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№355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543800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декабря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54585366"/>
              </p:ext>
            </p:extLst>
          </p:nvPr>
        </p:nvGraphicFramePr>
        <p:xfrm>
          <a:off x="4989514" y="4441413"/>
          <a:ext cx="4705009" cy="20376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46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4441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5010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573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22 декабря</a:t>
            </a: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юго-западный, южный ночью 5-10, днем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8-10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мороза.</a:t>
            </a:r>
          </a:p>
          <a:p>
            <a:pPr lvl="0" indent="144000" algn="just"/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23 декабря</a:t>
            </a: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20 ч. 22 декабря 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23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endParaRPr lang="ru-RU" sz="11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небольшие осадки, туман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 9-14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3-5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17870</TotalTime>
  <Words>593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2957</cp:revision>
  <cp:lastPrinted>2021-07-01T03:56:27Z</cp:lastPrinted>
  <dcterms:created xsi:type="dcterms:W3CDTF">2018-03-27T06:03:00Z</dcterms:created>
  <dcterms:modified xsi:type="dcterms:W3CDTF">2022-12-21T09:02:04Z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