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493096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западный, юго-западный 9-14 м/с. Температура воздуха ночью 26-28, днем 16-18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21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23-25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133117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1827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601377848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49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csinoptik@mail.ru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94598" y="4161401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  <a:endParaRPr lang="ru-RU" altLang="ru-RU" sz="1000" i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Нуржанова А.Е./Капустян Т.В.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16369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2597</cp:revision>
  <cp:lastPrinted>2021-07-01T03:56:27Z</cp:lastPrinted>
  <dcterms:created xsi:type="dcterms:W3CDTF">2018-03-27T06:03:00Z</dcterms:created>
  <dcterms:modified xsi:type="dcterms:W3CDTF">2022-12-20T08:57:58Z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