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временами снег. Ветер западный, северо-западный 7-12 м/с. Температура воздуха ночью 13-15,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62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Лаборатория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6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14187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2629</cp:revision>
  <cp:lastPrinted>2021-02-03T11:37:00Z</cp:lastPrinted>
  <dcterms:created xsi:type="dcterms:W3CDTF">2018-03-27T06:03:00Z</dcterms:created>
  <dcterms:modified xsi:type="dcterms:W3CDTF">2022-12-20T06:48:12Z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