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2744976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75998560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осадки (дождь, снег), гололед, метель. Ветер западный, северо-западный 8-13, утром и днем порывы 15-20 м/с. Температура воздуха ночью и днем 1 мороза-1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западный, 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643470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21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13026</TotalTime>
  <Words>623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2529</cp:revision>
  <cp:lastPrinted>2021-07-01T03:56:27Z</cp:lastPrinted>
  <dcterms:created xsi:type="dcterms:W3CDTF">2018-03-27T06:03:00Z</dcterms:created>
  <dcterms:modified xsi:type="dcterms:W3CDTF">2022-12-20T06:29:00Z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