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3655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20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96234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  <a:cs typeface="Times New Roman"/>
              </a:rPr>
              <a:t>Б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ез осадков. </a:t>
            </a:r>
            <a:r>
              <a:rPr lang="kk-KZ" sz="1200">
                <a:latin typeface="Times New Roman"/>
                <a:ea typeface="Calibri"/>
                <a:cs typeface="Times New Roman"/>
              </a:rPr>
              <a:t>Временами </a:t>
            </a:r>
            <a:r>
              <a:rPr lang="kk-KZ" sz="1200" smtClean="0">
                <a:latin typeface="Times New Roman"/>
                <a:ea typeface="Calibri"/>
                <a:cs typeface="Times New Roman"/>
              </a:rPr>
              <a:t>туман, гололед.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юго-западный 9-14, порывы 15-20, временами 25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2-4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мороза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2-4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37442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14555</TotalTime>
  <Words>563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2904</cp:revision>
  <cp:lastPrinted>2022-12-19T06:58:06Z</cp:lastPrinted>
  <dcterms:created xsi:type="dcterms:W3CDTF">2018-03-27T06:03:00Z</dcterms:created>
  <dcterms:modified xsi:type="dcterms:W3CDTF">2022-12-20T05:49:39Z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