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_pvl@mail.ru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47340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851729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до 21 ч. 21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Днем снег.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11-13, днем 4-6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до 09 ч. 22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328906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sinop_pvl@mail.ru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18556</TotalTime>
  <Words>637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3015</cp:revision>
  <cp:lastPrinted>2021-11-30T05:55:24Z</cp:lastPrinted>
  <dcterms:created xsi:type="dcterms:W3CDTF">2018-03-27T06:03:00Z</dcterms:created>
  <dcterms:modified xsi:type="dcterms:W3CDTF">2022-12-20T05:22:29Z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