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EBE545C-5B47-47AC-BB2C-1F008E3398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EEBD9-DDCD-472C-A0ED-1DBF838FAD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257D3-4CFE-4FD4-A762-82074F8053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D042-43DB-476A-A29E-7DA8CEF1B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0F00F-7BA6-48FB-9962-D810E7E11C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63B94-DE45-4F37-9AA8-DDD8C2792D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3D4F-C027-43BB-A375-95A8381AED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2357D-681D-46FE-9794-01EE23AA90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4F52B-9EC5-4518-B6D2-88E533963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F200E-C545-4902-8125-4EF53AA66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EB4A2-B93E-4213-8D32-8E966D8E2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72B27-5A94-45C6-8C67-3D5D34BBB8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C496B1-5ABA-4130-93F0-F39D466CBA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 конце дня осадки (дождь, снег). Ветер северо-западный 2-7 м/с. Температура воздуха ночью 4-6 мороза, днем 2-4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снег. </a:t>
            </a:r>
            <a:r>
              <a:rPr lang="kk-KZ" altLang="ru-RU">
                <a:solidFill>
                  <a:schemeClr val="tx1"/>
                </a:solidFill>
              </a:rPr>
              <a:t>Ветер 2-7 м/с. Температура 5-7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21, ночью 22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декабря 2022 года 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723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4294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330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460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14876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2897</cp:revision>
  <cp:lastPrinted>2021-07-01T09:11:30Z</cp:lastPrinted>
  <dcterms:created xsi:type="dcterms:W3CDTF">2018-03-27T06:03:00Z</dcterms:created>
  <dcterms:modified xsi:type="dcterms:W3CDTF">2022-12-20T08:34:49Z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