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1170307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днем 15-17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по 09 ч. 22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00472" y="112474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13396</TotalTime>
  <Words>578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2553</cp:revision>
  <cp:lastPrinted>2021-07-01T03:56:27Z</cp:lastPrinted>
  <dcterms:created xsi:type="dcterms:W3CDTF">2018-03-27T06:03:00Z</dcterms:created>
  <dcterms:modified xsi:type="dcterms:W3CDTF">2022-12-20T06:54:22Z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