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5553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снег. Ветер 5-10 м/с. Температура воздуха ночью и днем 13-15 мороза, днем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20-22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77383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2500306"/>
            <a:ext cx="4643437" cy="76944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14318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2467</cp:revision>
  <cp:lastPrinted>2021-07-01T03:56:27Z</cp:lastPrinted>
  <dcterms:created xsi:type="dcterms:W3CDTF">2018-03-27T06:03:00Z</dcterms:created>
  <dcterms:modified xsi:type="dcterms:W3CDTF">2022-12-20T06:50:58Z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