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279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10210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снег, низовая метель, на дорогах снежный накат.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юго-западный, западный 9-14, утром и днем порывы 17-22 м/с. Температура воздуха ночью 12-14, днем 3-5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с переходом на северо-восточный 9-14, порывы 15-20 м/с. Температура воздуха 18-20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0368" y="2060848"/>
            <a:ext cx="4832350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24734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 Д./Садуева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15883</TotalTime>
  <Words>658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2599</cp:revision>
  <cp:lastPrinted>2021-07-01T03:56:27Z</cp:lastPrinted>
  <dcterms:created xsi:type="dcterms:W3CDTF">2018-03-27T06:03:00Z</dcterms:created>
  <dcterms:modified xsi:type="dcterms:W3CDTF">2022-12-20T09:30:32Z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