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2035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396383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1814685"/>
            <a:ext cx="4808538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3528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Приказа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ҚРДСМ-70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43747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снег, низовая метель, на дорогах снежный накат.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9-14, утром и днем порывы 17-22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3-5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 переходом на северо-восточный 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17184" y="2882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Кисебаев Д./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15436</TotalTime>
  <Words>627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2567</cp:revision>
  <cp:lastPrinted>2021-07-01T03:56:27Z</cp:lastPrinted>
  <dcterms:created xsi:type="dcterms:W3CDTF">2018-03-27T06:03:00Z</dcterms:created>
  <dcterms:modified xsi:type="dcterms:W3CDTF">2022-12-20T09:28:17Z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