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№354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декабря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14455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 дека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24438" y="4000504"/>
          <a:ext cx="4637064" cy="2651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165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624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2374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2,520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1,347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0,066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5471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1,094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333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1,667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398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0,994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21 декабря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20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декабря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21 ч. 21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декабря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2022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днем небольшой снег. Ветер юго-западный 5-10 м/с. Температура воздуха ночью 14-16 мороза, днем 2-4 тепла. </a:t>
            </a:r>
          </a:p>
          <a:p>
            <a:r>
              <a:rPr lang="ru-RU" sz="1200" dirty="0" smtClean="0"/>
              <a:t/>
            </a:r>
            <a:br>
              <a:rPr lang="ru-RU" sz="1200" dirty="0" smtClean="0"/>
            </a:br>
            <a:r>
              <a:rPr lang="ru-RU" sz="1200" dirty="0" smtClean="0"/>
              <a:t>                                                   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22 декабря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21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декабря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09 ч. 22 декабря2022 г.</a:t>
            </a:r>
            <a:endParaRPr lang="en-US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Облачно, временами снег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северо-восточный 5-10 м/с. Температура воздуха 13-15 мороза.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286124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285992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21 декабря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22 декабря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4438" y="61436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Абдрахманова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А.Б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13987</TotalTime>
  <Words>529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2746</cp:revision>
  <cp:lastPrinted>2021-07-01T03:56:27Z</cp:lastPrinted>
  <dcterms:created xsi:type="dcterms:W3CDTF">2018-03-27T06:03:00Z</dcterms:created>
  <dcterms:modified xsi:type="dcterms:W3CDTF">2022-12-20T09:49:38Z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