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8185873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19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8730287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0-5 м/с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10-12°, днем 3-5° мороза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2130" y="212549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69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873876820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17664</TotalTime>
  <Words>569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2523</cp:revision>
  <cp:lastPrinted>2021-10-14T11:15:53Z</cp:lastPrinted>
  <dcterms:created xsi:type="dcterms:W3CDTF">2018-03-27T06:03:00Z</dcterms:created>
  <dcterms:modified xsi:type="dcterms:W3CDTF">2022-12-19T09:56:43Z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