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19" autoAdjust="0"/>
    <p:restoredTop sz="99835" autoAdjust="0"/>
  </p:normalViewPr>
  <p:slideViewPr>
    <p:cSldViewPr>
      <p:cViewPr varScale="1">
        <p:scale>
          <a:sx n="108" d="100"/>
          <a:sy n="108" d="100"/>
        </p:scale>
        <p:origin x="-8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C777787-8831-4D92-BBEA-E56A147A3D9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6E357-D4FE-4169-9D0E-A7938AD563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DB12B-5A1F-47AA-8117-F037442FC3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2BA98-9180-47D0-8767-EF6A784A75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97B40-93F2-413C-AD90-D5A7171341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64B9F-A72C-4238-9211-3EC35C65D9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072A6-67EC-4388-BF08-29ADA6D6F1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70DE8-B034-40DC-986A-7303FA1A85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70FE4-9168-439A-83CB-8D3D87A7D8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163C8-1D0C-494F-8091-3B03463DAF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C0D97-52C9-45DA-A57D-60EDBC58F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383C3-4750-4E9E-AB0A-FFCB541F12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AC7CF1A-43E1-4073-871D-3D32E7A111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353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19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20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19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20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6-8 мороза, днем 3-5 тепла.</a:t>
            </a:r>
          </a:p>
          <a:p>
            <a:pPr algn="just">
              <a:buFont typeface="Arial" charset="0"/>
              <a:buNone/>
            </a:pPr>
            <a:endParaRPr lang="ru-RU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21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20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21 декабря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</a:t>
            </a:r>
            <a:r>
              <a:rPr lang="kk-KZ" altLang="ru-RU">
                <a:solidFill>
                  <a:schemeClr val="tx1"/>
                </a:solidFill>
              </a:rPr>
              <a:t>облачность, </a:t>
            </a:r>
            <a:r>
              <a:rPr lang="ru-RU" altLang="ru-RU">
                <a:solidFill>
                  <a:schemeClr val="tx1"/>
                </a:solidFill>
              </a:rPr>
              <a:t>без осадков.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1-3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20, ночью 21 декабря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19 декабря 2022 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32375" y="3663950"/>
            <a:ext cx="4537075" cy="312738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91"/>
            <a:chOff x="531522" y="3799939"/>
            <a:chExt cx="4291013" cy="1920793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81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863593" y="4094902"/>
              <a:ext cx="1473480" cy="100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 dirty="0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 dirty="0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 dirty="0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 dirty="0">
                  <a:solidFill>
                    <a:schemeClr val="tx1"/>
                  </a:solidFill>
                  <a:cs typeface="Times New Roman" pitchFamily="18" charset="0"/>
                </a:rPr>
                <a:t>г. </a:t>
              </a:r>
              <a:r>
                <a:rPr lang="ru-RU" altLang="ru-RU" sz="1000" i="1" dirty="0" err="1">
                  <a:solidFill>
                    <a:schemeClr val="tx1"/>
                  </a:solidFill>
                  <a:cs typeface="Times New Roman" pitchFamily="18" charset="0"/>
                </a:rPr>
                <a:t>Алматы</a:t>
              </a:r>
              <a:r>
                <a:rPr lang="ru-RU" altLang="ru-RU" sz="1000" i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ru-RU" sz="1000" i="1" dirty="0" smtClean="0">
                  <a:solidFill>
                    <a:schemeClr val="tx1"/>
                  </a:solidFill>
                  <a:cs typeface="Times New Roman" pitchFamily="18" charset="0"/>
                </a:rPr>
                <a:t>пр. Абая, </a:t>
              </a:r>
              <a:r>
                <a:rPr lang="ru-RU" altLang="ru-RU" sz="1000" i="1" dirty="0">
                  <a:solidFill>
                    <a:schemeClr val="tx1"/>
                  </a:solidFill>
                  <a:cs typeface="Times New Roman" pitchFamily="18" charset="0"/>
                </a:rPr>
                <a:t>32</a:t>
              </a:r>
            </a:p>
            <a:p>
              <a:pPr algn="ctr">
                <a:buFont typeface="Arial" charset="0"/>
                <a:buNone/>
              </a:pPr>
              <a:endParaRPr lang="ru-RU" altLang="ru-RU" sz="1000" i="1" dirty="0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Бекмурзаева Б.М./ Ибраимов З.Е.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14856</TotalTime>
  <Words>751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2888</cp:revision>
  <cp:lastPrinted>2021-07-01T09:11:30Z</cp:lastPrinted>
  <dcterms:created xsi:type="dcterms:W3CDTF">2018-03-27T06:03:00Z</dcterms:created>
  <dcterms:modified xsi:type="dcterms:W3CDTF">2022-12-19T10:27:38Z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