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0497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снег, низовая метель. Ветер 15- 20, ночью порывы 23 м/с. Температура воздуха ночью и днем 3-5 мороза, днем с дальнейшим понижением.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493738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4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4438" y="2500306"/>
            <a:ext cx="4643437" cy="76944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880027085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14314</TotalTime>
  <Words>578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2466</cp:revision>
  <cp:lastPrinted>2021-07-01T03:56:27Z</cp:lastPrinted>
  <dcterms:created xsi:type="dcterms:W3CDTF">2018-03-27T06:03:00Z</dcterms:created>
  <dcterms:modified xsi:type="dcterms:W3CDTF">2022-12-19T07:02:15Z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