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757" autoAdjust="0"/>
  </p:normalViewPr>
  <p:slideViewPr>
    <p:cSldViewPr showGuides="1">
      <p:cViewPr>
        <p:scale>
          <a:sx n="110" d="100"/>
          <a:sy n="110" d="100"/>
        </p:scale>
        <p:origin x="-18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515025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3-8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536915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Е./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15378</TotalTime>
  <Words>541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2566</cp:revision>
  <cp:lastPrinted>2021-07-01T03:56:27Z</cp:lastPrinted>
  <dcterms:created xsi:type="dcterms:W3CDTF">2018-03-27T06:03:00Z</dcterms:created>
  <dcterms:modified xsi:type="dcterms:W3CDTF">2022-12-19T10:29:12Z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