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785359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77175614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днем 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9200" y="31520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14709012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20203</TotalTime>
  <Words>619</Words>
  <Application>Microsoft Office PowerPoint</Application>
  <PresentationFormat>Лист A4 (210x297 мм)</PresentationFormat>
  <Paragraphs>90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2715</cp:revision>
  <cp:lastPrinted>2021-10-18T15:52:53Z</cp:lastPrinted>
  <dcterms:created xsi:type="dcterms:W3CDTF">2018-03-27T06:03:00Z</dcterms:created>
  <dcterms:modified xsi:type="dcterms:W3CDTF">2022-12-19T09:56:17Z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