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3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_pvl@mail.ru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9853694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353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дека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036491"/>
              </p:ext>
            </p:extLst>
          </p:nvPr>
        </p:nvGraphicFramePr>
        <p:xfrm>
          <a:off x="5025008" y="3995153"/>
          <a:ext cx="4672805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83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261618"/>
            <a:ext cx="4798916" cy="16927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20 декабря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декабря до 21 ч. 20 декабря 2022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Без осадков. Ветер юго-западный 9-14, ночью порывы 15-20 м/с. Температура воздуха ночью 7-9, днем 3-5 мороза.</a:t>
            </a:r>
          </a:p>
          <a:p>
            <a:pPr lvl="0"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декабря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декабря до 09 ч. 21 декабря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Утром снег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юго-западный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13-15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19, ночью 20 декабря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93328906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sinop_pvl@mail.ru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810815" y="4161402"/>
              <a:ext cx="157927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Естая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Овсянникова О./Сальникова Н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18541</TotalTime>
  <Words>635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3011</cp:revision>
  <cp:lastPrinted>2021-11-30T05:55:24Z</cp:lastPrinted>
  <dcterms:created xsi:type="dcterms:W3CDTF">2018-03-27T06:03:00Z</dcterms:created>
  <dcterms:modified xsi:type="dcterms:W3CDTF">2022-12-19T07:09:52Z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