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4147396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043747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 3-8 м/с. Температура воздуха ночью 11-13, днем 3-5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21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9-11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Е./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15430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2564</cp:revision>
  <cp:lastPrinted>2021-07-01T03:56:27Z</cp:lastPrinted>
  <dcterms:created xsi:type="dcterms:W3CDTF">2018-03-27T06:03:00Z</dcterms:created>
  <dcterms:modified xsi:type="dcterms:W3CDTF">2022-12-19T10:29:26Z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