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94490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2022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 19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96234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  <a:cs typeface="Times New Roman"/>
              </a:rPr>
              <a:t>Б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ез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осадков. Временами туман.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юго-восточный с переходом на юго-западный 9-14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ночью 6-8 мороза, днем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5-7 тепла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  <a:cs typeface="Times New Roman"/>
              </a:rPr>
              <a:t> 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/>
                <a:ea typeface="Calibri"/>
              </a:rPr>
              <a:t>	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Временами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08050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info_</a:t>
                        </a:r>
                        <a:r>
                          <a:rPr kumimoji="0" lang="ru-RU" sz="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</a:t>
              </a:r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14529</TotalTime>
  <Words>557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2898</cp:revision>
  <cp:lastPrinted>2022-12-19T06:58:06Z</cp:lastPrinted>
  <dcterms:created xsi:type="dcterms:W3CDTF">2018-03-27T06:03:00Z</dcterms:created>
  <dcterms:modified xsi:type="dcterms:W3CDTF">2022-12-19T07:03:26Z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