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36531965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20, ночью 21 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8133904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осадки (дождь, снег),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порывы 15-18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 днем 0-2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21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16056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2524</cp:revision>
  <cp:lastPrinted>2021-10-15T03:50:29Z</cp:lastPrinted>
  <dcterms:created xsi:type="dcterms:W3CDTF">2018-03-27T06:03:00Z</dcterms:created>
  <dcterms:modified xsi:type="dcterms:W3CDTF">2022-12-19T09:55:23Z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