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830194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5823921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декабря</a:t>
            </a:r>
          </a:p>
          <a:p>
            <a:pPr lvl="0" indent="144000" algn="just"/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Переменгная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западнывй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21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20 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осадков, туман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17859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2949</cp:revision>
  <cp:lastPrinted>2021-07-01T03:56:27Z</cp:lastPrinted>
  <dcterms:created xsi:type="dcterms:W3CDTF">2018-03-27T06:03:00Z</dcterms:created>
  <dcterms:modified xsi:type="dcterms:W3CDTF">2022-12-19T09:54:53Z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