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312942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25125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днем 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05724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299578672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18224</TotalTime>
  <Words>581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2565</cp:revision>
  <cp:lastPrinted>2021-07-01T03:56:27Z</cp:lastPrinted>
  <dcterms:created xsi:type="dcterms:W3CDTF">2018-03-27T06:03:00Z</dcterms:created>
  <dcterms:modified xsi:type="dcterms:W3CDTF">2022-12-19T09:56:53Z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