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осадки (преимущественно снег), низовая метель. Ветер юго-западный с переходом на северо-западный 7-12 м/с. Температура воздуха ночью и днем 7-9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847607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Лаборатория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14161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2626</cp:revision>
  <cp:lastPrinted>2021-02-03T11:37:00Z</cp:lastPrinted>
  <dcterms:created xsi:type="dcterms:W3CDTF">2018-03-27T06:03:00Z</dcterms:created>
  <dcterms:modified xsi:type="dcterms:W3CDTF">2022-12-19T06:54:58Z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