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4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9611215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1744087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6-11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2-4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снег,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643470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Нурсат ул.Назарбекова 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5745" y="4511954"/>
            <a:ext cx="4344344" cy="972888"/>
            <a:chOff x="478190" y="4033039"/>
            <a:chExt cx="4344344" cy="1067056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478190" y="4256178"/>
              <a:ext cx="1988045" cy="8439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ул.Жылкышиева,44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8669919"/>
              </p:ext>
            </p:extLst>
          </p:nvPr>
        </p:nvGraphicFramePr>
        <p:xfrm>
          <a:off x="5227976" y="5468534"/>
          <a:ext cx="4035777" cy="731259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158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1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(5272) 54-09-75, 54-05-33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en-US" altLang="x-none" sz="1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0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13038</TotalTime>
  <Words>594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2529</cp:revision>
  <cp:lastPrinted>2021-07-01T03:56:27Z</cp:lastPrinted>
  <dcterms:created xsi:type="dcterms:W3CDTF">2018-03-27T06:03:00Z</dcterms:created>
  <dcterms:modified xsi:type="dcterms:W3CDTF">2022-12-19T06:27:45Z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