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472712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желтоқсанда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5956279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300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2344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a:t>
            </a:r>
            <a:r>
              <a:rPr lang="kk-KZ" sz="1200" b="1" dirty="0" smtClean="0">
                <a:solidFill>
                  <a:srgbClr val="000000"/>
                </a:solidFill>
                <a:latin typeface="Times New Roman" panose="02020603050405020304" pitchFamily="18" charset="0"/>
                <a:cs typeface="Times New Roman" panose="02020603050405020304" pitchFamily="18" charset="0"/>
                <a:sym typeface="+mn-ea"/>
              </a:rPr>
              <a:t>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a:t>
            </a:r>
            <a:r>
              <a:rPr lang="kk-KZ" sz="1200" b="1" dirty="0" smtClean="0">
                <a:solidFill>
                  <a:srgbClr val="000000"/>
                </a:solidFill>
                <a:latin typeface="Times New Roman" panose="02020603050405020304" pitchFamily="18" charset="0"/>
                <a:cs typeface="Times New Roman" panose="02020603050405020304" pitchFamily="18" charset="0"/>
                <a:sym typeface="+mn-ea"/>
              </a:rPr>
              <a:t>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a:t>
            </a:r>
            <a:r>
              <a:rPr lang="kk-KZ" sz="1200" b="1" dirty="0" smtClean="0">
                <a:solidFill>
                  <a:srgbClr val="000000"/>
                </a:solidFill>
                <a:latin typeface="Times New Roman" panose="02020603050405020304" pitchFamily="18" charset="0"/>
                <a:cs typeface="Times New Roman" panose="02020603050405020304" pitchFamily="18" charset="0"/>
                <a:sym typeface="+mn-ea"/>
              </a:rPr>
              <a:t>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0-5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28-30°, күндіз 13-15°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17 желтоқсанға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1-6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smtClean="0">
                <a:solidFill>
                  <a:prstClr val="black"/>
                </a:solidFill>
                <a:latin typeface="Times New Roman" pitchFamily="18" charset="0"/>
                <a:cs typeface="Times New Roman" pitchFamily="18" charset="0"/>
              </a:rPr>
              <a:t> 17-19°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9005" y="2360136"/>
            <a:ext cx="4681537" cy="646331"/>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indent="182563" algn="just"/>
            <a:r>
              <a:rPr lang="kk-KZ" altLang="en-US" sz="1200" dirty="0" smtClean="0">
                <a:solidFill>
                  <a:schemeClr val="tx1"/>
                </a:solidFill>
                <a:latin typeface="Times New Roman" pitchFamily="18" charset="0"/>
                <a:cs typeface="Times New Roman" pitchFamily="18" charset="0"/>
                <a:sym typeface="+mn-ea"/>
              </a:rPr>
              <a:t>16 декабря </a:t>
            </a:r>
            <a:r>
              <a:rPr lang="ru-RU" altLang="en-US" sz="1200" dirty="0">
                <a:solidFill>
                  <a:schemeClr val="tx1"/>
                </a:solidFill>
                <a:latin typeface="Times New Roman" pitchFamily="18" charset="0"/>
                <a:cs typeface="Times New Roman" pitchFamily="18" charset="0"/>
                <a:sym typeface="+mn-ea"/>
              </a:rPr>
              <a:t>2022 года </a:t>
            </a:r>
            <a:r>
              <a:rPr lang="ru-RU" altLang="en-US" sz="1200" dirty="0">
                <a:solidFill>
                  <a:prstClr val="black"/>
                </a:solidFill>
                <a:latin typeface="Times New Roman" pitchFamily="18" charset="0"/>
                <a:cs typeface="Times New Roman" pitchFamily="18" charset="0"/>
                <a:sym typeface="+mn-ea"/>
              </a:rPr>
              <a:t>метеорологические условия будут способствовать накоплению загрязняющих веществ в атмосфере города. По городу ожидается высокий уровень  загрязнения воздуха.</a:t>
            </a:r>
          </a:p>
        </p:txBody>
      </p:sp>
      <p:sp>
        <p:nvSpPr>
          <p:cNvPr id="21" name="TextBox 20"/>
          <p:cNvSpPr txBox="1"/>
          <p:nvPr/>
        </p:nvSpPr>
        <p:spPr>
          <a:xfrm>
            <a:off x="5019035" y="3085016"/>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Предупреждение НМУ </a:t>
            </a: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a:solidFill>
                  <a:prstClr val="black"/>
                </a:solidFill>
                <a:latin typeface="Times New Roman" panose="02020603050405020304" pitchFamily="18" charset="0"/>
                <a:cs typeface="Times New Roman" panose="02020603050405020304" pitchFamily="18" charset="0"/>
              </a:rPr>
              <a:t>степени.</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2312" y="2227878"/>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30785"/>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17538</TotalTime>
  <Words>521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2546</cp:revision>
  <cp:lastPrinted>2021-07-01T03:56:27Z</cp:lastPrinted>
  <dcterms:created xsi:type="dcterms:W3CDTF">2018-03-27T06:03:00Z</dcterms:created>
  <dcterms:modified xsi:type="dcterms:W3CDTF">2022-12-15T10:09:26Z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