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49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15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595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желтоқсанға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16 желтоқсанға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15 </a:t>
            </a:r>
            <a:r>
              <a:rPr lang="ru-RU" altLang="ru-RU" sz="1200" b="1" dirty="0" err="1"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16 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солтүстік-шығытан 4-9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12-14,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17 желтоқсанға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16 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17 </a:t>
            </a:r>
            <a:r>
              <a:rPr lang="ru-RU" altLang="ru-RU" sz="1200" b="1" dirty="0" err="1"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ашық.</a:t>
            </a:r>
            <a:r>
              <a:rPr lang="ru-RU" sz="1200" dirty="0" smtClean="0">
                <a:solidFill>
                  <a:srgbClr val="000000"/>
                </a:solidFill>
                <a:latin typeface="Times New Roman" panose="02020603050405020304" pitchFamily="18" charset="0"/>
                <a:cs typeface="Times New Roman" panose="02020603050405020304" pitchFamily="18" charset="0"/>
                <a:sym typeface="+mn-ea"/>
              </a:rPr>
              <a:t> Ж</a:t>
            </a:r>
            <a:r>
              <a:rPr lang="kk-KZ" sz="1200" dirty="0" smtClean="0">
                <a:solidFill>
                  <a:srgbClr val="000000"/>
                </a:solidFill>
                <a:latin typeface="Times New Roman" panose="02020603050405020304" pitchFamily="18" charset="0"/>
                <a:cs typeface="Times New Roman" panose="02020603050405020304" pitchFamily="18" charset="0"/>
                <a:sym typeface="+mn-ea"/>
              </a:rPr>
              <a:t>ел солтүстіктен, солтүстік-шығыстан 4-9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12-14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16 </a:t>
            </a:r>
            <a:r>
              <a:rPr lang="kk-KZ" sz="1200" dirty="0" smtClean="0">
                <a:solidFill>
                  <a:schemeClr val="tx1"/>
                </a:solidFill>
                <a:latin typeface="Times New Roman" pitchFamily="18" charset="0"/>
                <a:cs typeface="Times New Roman" pitchFamily="18" charset="0"/>
              </a:rPr>
              <a:t>желтоқсан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17 </a:t>
            </a:r>
            <a:r>
              <a:rPr lang="kk-KZ" sz="1200" dirty="0" smtClean="0">
                <a:solidFill>
                  <a:schemeClr val="tx1"/>
                </a:solidFill>
                <a:latin typeface="Times New Roman" pitchFamily="18" charset="0"/>
                <a:cs typeface="Times New Roman" pitchFamily="18" charset="0"/>
              </a:rPr>
              <a:t>желтоқсанға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a:t>
            </a:r>
            <a:r>
              <a:rPr lang="ru-RU" sz="1200" dirty="0" err="1" smtClean="0">
                <a:solidFill>
                  <a:schemeClr val="tx1"/>
                </a:solidFill>
                <a:latin typeface="Times New Roman" pitchFamily="18" charset="0"/>
                <a:cs typeface="Times New Roman" pitchFamily="18" charset="0"/>
              </a:rPr>
              <a:t>ыдырауына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231701"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Филиал 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 </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Тастаева</a:t>
            </a:r>
            <a:r>
              <a:rPr lang="ru-RU" sz="1200" dirty="0" smtClean="0">
                <a:latin typeface="Times New Roman" panose="02020603050405020304" pitchFamily="18" charset="0"/>
                <a:ea typeface="Times New Roman" panose="02020603050405020304" pitchFamily="18" charset="0"/>
              </a:rPr>
              <a:t> С.</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15.1</a:t>
            </a:r>
            <a:r>
              <a:rPr lang="ru-RU" sz="1200" dirty="0" smtClean="0">
                <a:latin typeface="Times New Roman" panose="02020603050405020304" pitchFamily="18" charset="0"/>
                <a:ea typeface="Times New Roman" panose="02020603050405020304" pitchFamily="18" charset="0"/>
              </a:rPr>
              <a:t>2.2022 </a:t>
            </a:r>
            <a:r>
              <a:rPr lang="ru-RU" sz="1200" dirty="0">
                <a:latin typeface="Times New Roman" panose="02020603050405020304" pitchFamily="18" charset="0"/>
                <a:ea typeface="Times New Roman" panose="02020603050405020304" pitchFamily="18" charset="0"/>
              </a:rPr>
              <a:t>ж. </a:t>
            </a:r>
            <a:r>
              <a:rPr lang="kk-KZ" sz="1200" smtClean="0">
                <a:latin typeface="Times New Roman" panose="02020603050405020304" pitchFamily="18" charset="0"/>
                <a:ea typeface="Times New Roman" panose="02020603050405020304" pitchFamily="18" charset="0"/>
              </a:rPr>
              <a:t>11:27 </a:t>
            </a:r>
            <a:r>
              <a:rPr lang="ru-RU" sz="1200" smtClean="0">
                <a:latin typeface="Times New Roman" panose="02020603050405020304" pitchFamily="18" charset="0"/>
                <a:ea typeface="Times New Roman" panose="02020603050405020304" pitchFamily="18" charset="0"/>
              </a:rPr>
              <a:t>(</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14373</TotalTime>
  <Words>570</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2560</cp:revision>
  <cp:lastPrinted>2021-07-01T07:38:07Z</cp:lastPrinted>
  <dcterms:created xsi:type="dcterms:W3CDTF">2018-03-27T06:03:00Z</dcterms:created>
  <dcterms:modified xsi:type="dcterms:W3CDTF">2022-12-15T10:00:52Z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