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16, ночью 17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16, ночью 17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54226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по 21 ч. 16 декабря 2022 г.</a:t>
            </a:r>
            <a:endParaRPr lang="ru-RU" altLang="en-US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юго-восточный, южный ночью 9-14 м/с, днем                2-7 м/с. Температура воздуха ночью 23-25, днем 16-18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по 09 ч. 17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 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6027" y="2339123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13130</TotalTime>
  <Words>584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2374</cp:revision>
  <cp:lastPrinted>2021-07-01T03:56:27Z</cp:lastPrinted>
  <dcterms:created xsi:type="dcterms:W3CDTF">2018-03-27T06:03:00Z</dcterms:created>
  <dcterms:modified xsi:type="dcterms:W3CDTF">2022-12-15T10:06:44Z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