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147453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декабря 2022 года</a:t>
                      </a:r>
                      <a:endParaRPr lang="zh-CN" altLang="x-none" sz="1200" b="1" i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15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декабря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декабря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декабря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74998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декаб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декаб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 smtClean="0">
                <a:latin typeface="Times New Roman"/>
                <a:cs typeface="Times New Roman"/>
              </a:rPr>
              <a:t>Б</a:t>
            </a:r>
            <a:r>
              <a:rPr lang="kk-KZ" sz="1200" dirty="0" smtClean="0">
                <a:latin typeface="Times New Roman"/>
                <a:ea typeface="Calibri"/>
                <a:cs typeface="Times New Roman"/>
              </a:rPr>
              <a:t>ез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осадков. Ночью и утром туман.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Ветер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северо-восточный 9-14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м/с. Температура воздуха ночью 2-4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 мороза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, днем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8-10 тепла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.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	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/>
                <a:ea typeface="Calibri"/>
                <a:cs typeface="Times New Roman"/>
              </a:rPr>
              <a:t> 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/>
                <a:ea typeface="Calibri"/>
              </a:rPr>
              <a:t>	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	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endParaRPr lang="ru-RU" sz="11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Без осадков. Временами туман. Ветер </a:t>
            </a:r>
            <a:r>
              <a:rPr lang="kk-KZ" sz="1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северо-западный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3-5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0335535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8292" y="4190135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</a:t>
                      </a: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14497</TotalTime>
  <Words>541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2882</cp:revision>
  <cp:lastPrinted>2022-12-15T06:24:14Z</cp:lastPrinted>
  <dcterms:created xsi:type="dcterms:W3CDTF">2018-03-27T06:03:00Z</dcterms:created>
  <dcterms:modified xsi:type="dcterms:W3CDTF">2022-12-15T10:19:10Z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