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793692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декабря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декабря2022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юго-восточный 2-7 м/с. Температура воздуха ночью 1-3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9-11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17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северо-восточный    2-7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2-4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16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декабря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5084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36537" y="1994941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13016</TotalTime>
  <Words>610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2518</cp:revision>
  <cp:lastPrinted>2021-07-01T03:56:27Z</cp:lastPrinted>
  <dcterms:created xsi:type="dcterms:W3CDTF">2018-03-27T06:03:00Z</dcterms:created>
  <dcterms:modified xsi:type="dcterms:W3CDTF">2022-12-15T10:37:41Z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