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1" d="100"/>
          <a:sy n="71" d="100"/>
        </p:scale>
        <p:origin x="414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6555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62551558"/>
              </p:ext>
            </p:extLst>
          </p:nvPr>
        </p:nvGraphicFramePr>
        <p:xfrm>
          <a:off x="307975" y="2588895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№349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декабря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53000" y="1814685"/>
            <a:ext cx="4808538" cy="769441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декабря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 2022 года метеорологические условия будут способствовать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загрязняющих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789040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15 декабря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64862708"/>
              </p:ext>
            </p:extLst>
          </p:nvPr>
        </p:nvGraphicFramePr>
        <p:xfrm>
          <a:off x="4987165" y="4292464"/>
          <a:ext cx="4691064" cy="22260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890523" y="112564"/>
            <a:ext cx="4904473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Небольшая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облачность, без осадков. В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восточный 1-6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21-23,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13-15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по 09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осадков. В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северо-восточный 1-6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16-18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17184" y="288237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10855" y="2176328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8"/>
            <a:ext cx="4291013" cy="1715579"/>
            <a:chOff x="531521" y="4016711"/>
            <a:chExt cx="4291013" cy="188163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6" y="4251267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Астана,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15324</TotalTime>
  <Words>596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2555</cp:revision>
  <cp:lastPrinted>2021-07-01T03:56:27Z</cp:lastPrinted>
  <dcterms:created xsi:type="dcterms:W3CDTF">2018-03-27T06:03:00Z</dcterms:created>
  <dcterms:modified xsi:type="dcterms:W3CDTF">2022-12-15T10:22:10Z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