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287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896974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7-12 м/с. Ауа температурасы түнде 10-12, күндіз 3-5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16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9-11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2862" y="2409221"/>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17468</TotalTime>
  <Words>574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3104</cp:revision>
  <cp:lastPrinted>2021-07-01T03:56:27Z</cp:lastPrinted>
  <dcterms:created xsi:type="dcterms:W3CDTF">2018-03-27T06:03:00Z</dcterms:created>
  <dcterms:modified xsi:type="dcterms:W3CDTF">2022-12-15T10:27:14Z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