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9047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108622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15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шығыстан 0-5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30-32, күндіз 23-25°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23-25°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16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7623" y="2365808"/>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19373</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2692</cp:revision>
  <cp:lastPrinted>2021-07-01T03:56:27Z</cp:lastPrinted>
  <dcterms:created xsi:type="dcterms:W3CDTF">2018-03-27T06:03:00Z</dcterms:created>
  <dcterms:modified xsi:type="dcterms:W3CDTF">2022-12-15T10:24:41Z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