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777283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964715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 м/с. Температура воздуха ночью 10-12, днём 3-5 мороза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17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16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9-11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00525" y="2060848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17810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2939</cp:revision>
  <cp:lastPrinted>2021-07-01T03:56:27Z</cp:lastPrinted>
  <dcterms:created xsi:type="dcterms:W3CDTF">2018-03-27T06:03:00Z</dcterms:created>
  <dcterms:modified xsi:type="dcterms:W3CDTF">2022-12-15T10:26:35Z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