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89699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23-25, днем 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16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22-24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673243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85508" y="2298132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16235</TotalTime>
  <Words>562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2581</cp:revision>
  <cp:lastPrinted>2021-07-01T03:56:27Z</cp:lastPrinted>
  <dcterms:created xsi:type="dcterms:W3CDTF">2018-03-27T06:03:00Z</dcterms:created>
  <dcterms:modified xsi:type="dcterms:W3CDTF">2022-12-15T09:58:12Z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