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1" d="100"/>
          <a:sy n="71" d="100"/>
        </p:scale>
        <p:origin x="414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7417631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№349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декабря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декабря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декабря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декабря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северо-восточный, восточный 6-11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17-19,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осадков. 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5-10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030800"/>
            <a:ext cx="4824412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ru-RU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2022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15 декабря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55926880"/>
              </p:ext>
            </p:extLst>
          </p:nvPr>
        </p:nvGraphicFramePr>
        <p:xfrm>
          <a:off x="5081588" y="401576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42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46518151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4115" y="313916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1663" y="2279146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077010"/>
              <a:ext cx="1896673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15373</TotalTime>
  <Words>604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2553</cp:revision>
  <cp:lastPrinted>2021-07-01T03:56:27Z</cp:lastPrinted>
  <dcterms:created xsi:type="dcterms:W3CDTF">2018-03-27T06:03:00Z</dcterms:created>
  <dcterms:modified xsi:type="dcterms:W3CDTF">2022-12-15T09:46:14Z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