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4589340"/>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15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2-7 м/с. Ауа температурасы түнде 1-3 градус аяз, күндіз 9-11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17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16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17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Туман. Солтүстік-шығыстан </a:t>
            </a:r>
            <a:r>
              <a:rPr lang="kk-KZ" sz="1100" dirty="0" smtClean="0">
                <a:latin typeface="Times New Roman" pitchFamily="18" charset="0"/>
                <a:cs typeface="Times New Roman" pitchFamily="18" charset="0"/>
              </a:rPr>
              <a:t>жел соғады, күші 2-7 м/с. Ауа температурасы  2-4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2312" y="2379182"/>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7"/>
            <a:ext cx="4305072" cy="1792516"/>
            <a:chOff x="517463" y="3799939"/>
            <a:chExt cx="4305072" cy="1966018"/>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7"/>
            <a:ext cx="4035777" cy="736920"/>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4"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13426</TotalTime>
  <Words>585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2643</cp:revision>
  <cp:lastPrinted>2021-07-01T03:56:27Z</cp:lastPrinted>
  <dcterms:created xsi:type="dcterms:W3CDTF">2018-03-27T06:03:00Z</dcterms:created>
  <dcterms:modified xsi:type="dcterms:W3CDTF">2022-12-15T10:37:18Z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