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097287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20-22,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ночью 18-20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020701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2296662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880027085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14261</TotalTime>
  <Words>543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2460</cp:revision>
  <cp:lastPrinted>2021-07-01T03:56:27Z</cp:lastPrinted>
  <dcterms:created xsi:type="dcterms:W3CDTF">2018-03-27T06:03:00Z</dcterms:created>
  <dcterms:modified xsi:type="dcterms:W3CDTF">2022-12-15T09:55:10Z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