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9" d="100"/>
          <a:sy n="79" d="100"/>
        </p:scale>
        <p:origin x="72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8601389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16, ночью 17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34905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мороза,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17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463" y="2145516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16023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2514</cp:revision>
  <cp:lastPrinted>2021-10-15T03:50:29Z</cp:lastPrinted>
  <dcterms:created xsi:type="dcterms:W3CDTF">2018-03-27T06:03:00Z</dcterms:created>
  <dcterms:modified xsi:type="dcterms:W3CDTF">2022-12-15T09:02:48Z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