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15 желтоқсаннан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938992"/>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16 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15 </a:t>
            </a:r>
            <a:r>
              <a:rPr lang="kk-KZ" altLang="ru-RU" sz="1000" b="1" dirty="0" smtClean="0">
                <a:solidFill>
                  <a:srgbClr val="000000"/>
                </a:solidFill>
                <a:latin typeface="Times New Roman" pitchFamily="18" charset="0"/>
                <a:cs typeface="Times New Roman" pitchFamily="18" charset="0"/>
              </a:rPr>
              <a:t>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16 желтоқсанға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endParaRPr lang="ru-RU" sz="1000" dirty="0" smtClean="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     Жауын-шашынсыз</a:t>
            </a:r>
            <a:r>
              <a:rPr lang="ru-RU" sz="1100" smtClean="0">
                <a:latin typeface="Times New Roman" pitchFamily="18" charset="0"/>
                <a:cs typeface="Times New Roman" pitchFamily="18" charset="0"/>
              </a:rPr>
              <a:t>. О</a:t>
            </a:r>
            <a:r>
              <a:rPr lang="kk-KZ" sz="1100" dirty="0" smtClean="0">
                <a:latin typeface="Times New Roman" pitchFamily="18" charset="0"/>
                <a:cs typeface="Times New Roman" pitchFamily="18" charset="0"/>
              </a:rPr>
              <a:t>ңтүстік-шығыстан, оңтүстіктен жел соғады,  түнде күші 9-14 м/с, күндіз күші 2-7 м/с. Ауа температурасы түнде 23-25, күндіз 16-18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17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 16 желтоқсаннан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ru-RU" altLang="ru-RU" sz="1100" b="1" dirty="0" err="1" smtClean="0">
                <a:solidFill>
                  <a:srgbClr val="000000"/>
                </a:solidFill>
                <a:latin typeface="Times New Roman" pitchFamily="18" charset="0"/>
                <a:cs typeface="Times New Roman" pitchFamily="18" charset="0"/>
              </a:rPr>
              <a:t>желтоқсанға </a:t>
            </a:r>
            <a:r>
              <a:rPr 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    Жауын-шашынсыз. Оңтүстік-батыстан жел соғады, күші 2-7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53000" y="2060849"/>
            <a:ext cx="4824535" cy="120032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 күндіз</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 күндіз</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түні 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09893" y="212205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13013</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2367</cp:revision>
  <cp:lastPrinted>2021-07-01T03:56:27Z</cp:lastPrinted>
  <dcterms:created xsi:type="dcterms:W3CDTF">2018-03-27T06:03:00Z</dcterms:created>
  <dcterms:modified xsi:type="dcterms:W3CDTF">2022-12-15T10:06:41Z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