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декабря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5580882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декабря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15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16 декабря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4-9 м/с. Температура воздуха ночью 12-14, днем 2-4 мороза.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декабря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16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северный, северо-восточный 4-9 м/с. Температура воздуха ночью 12-14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611831"/>
            <a:chOff x="517317" y="3968016"/>
            <a:chExt cx="4305218" cy="176784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17317" y="4866552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ұ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рмахамбет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Исполнитель:                                                           С. Тастаева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15.12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11:27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13836</TotalTime>
  <Words>599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2482</cp:revision>
  <cp:lastPrinted>2021-07-01T03:56:27Z</cp:lastPrinted>
  <dcterms:created xsi:type="dcterms:W3CDTF">2018-03-27T06:03:00Z</dcterms:created>
  <dcterms:modified xsi:type="dcterms:W3CDTF">2022-12-15T10:00:55Z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